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37"/>
  </p:notesMasterIdLst>
  <p:handoutMasterIdLst>
    <p:handoutMasterId r:id="rId138"/>
  </p:handoutMasterIdLst>
  <p:sldIdLst>
    <p:sldId id="734" r:id="rId2"/>
    <p:sldId id="736" r:id="rId3"/>
    <p:sldId id="737" r:id="rId4"/>
    <p:sldId id="739" r:id="rId5"/>
    <p:sldId id="738" r:id="rId6"/>
    <p:sldId id="740" r:id="rId7"/>
    <p:sldId id="741" r:id="rId8"/>
    <p:sldId id="743" r:id="rId9"/>
    <p:sldId id="744" r:id="rId10"/>
    <p:sldId id="745" r:id="rId11"/>
    <p:sldId id="742" r:id="rId12"/>
    <p:sldId id="746" r:id="rId13"/>
    <p:sldId id="747" r:id="rId14"/>
    <p:sldId id="748" r:id="rId15"/>
    <p:sldId id="749" r:id="rId16"/>
    <p:sldId id="750" r:id="rId17"/>
    <p:sldId id="810" r:id="rId18"/>
    <p:sldId id="809" r:id="rId19"/>
    <p:sldId id="811" r:id="rId20"/>
    <p:sldId id="812" r:id="rId21"/>
    <p:sldId id="813" r:id="rId22"/>
    <p:sldId id="814" r:id="rId23"/>
    <p:sldId id="815" r:id="rId24"/>
    <p:sldId id="816" r:id="rId25"/>
    <p:sldId id="818" r:id="rId26"/>
    <p:sldId id="817" r:id="rId27"/>
    <p:sldId id="819" r:id="rId28"/>
    <p:sldId id="820" r:id="rId29"/>
    <p:sldId id="822" r:id="rId30"/>
    <p:sldId id="806" r:id="rId31"/>
    <p:sldId id="823" r:id="rId32"/>
    <p:sldId id="825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48" r:id="rId42"/>
    <p:sldId id="837" r:id="rId43"/>
    <p:sldId id="838" r:id="rId44"/>
    <p:sldId id="839" r:id="rId45"/>
    <p:sldId id="840" r:id="rId46"/>
    <p:sldId id="841" r:id="rId47"/>
    <p:sldId id="842" r:id="rId48"/>
    <p:sldId id="843" r:id="rId49"/>
    <p:sldId id="844" r:id="rId50"/>
    <p:sldId id="845" r:id="rId51"/>
    <p:sldId id="821" r:id="rId52"/>
    <p:sldId id="849" r:id="rId53"/>
    <p:sldId id="847" r:id="rId54"/>
    <p:sldId id="850" r:id="rId55"/>
    <p:sldId id="851" r:id="rId56"/>
    <p:sldId id="855" r:id="rId57"/>
    <p:sldId id="852" r:id="rId58"/>
    <p:sldId id="853" r:id="rId59"/>
    <p:sldId id="854" r:id="rId60"/>
    <p:sldId id="856" r:id="rId61"/>
    <p:sldId id="857" r:id="rId62"/>
    <p:sldId id="858" r:id="rId63"/>
    <p:sldId id="859" r:id="rId64"/>
    <p:sldId id="860" r:id="rId65"/>
    <p:sldId id="861" r:id="rId66"/>
    <p:sldId id="862" r:id="rId67"/>
    <p:sldId id="863" r:id="rId68"/>
    <p:sldId id="865" r:id="rId69"/>
    <p:sldId id="866" r:id="rId70"/>
    <p:sldId id="867" r:id="rId71"/>
    <p:sldId id="868" r:id="rId72"/>
    <p:sldId id="869" r:id="rId73"/>
    <p:sldId id="870" r:id="rId74"/>
    <p:sldId id="871" r:id="rId75"/>
    <p:sldId id="872" r:id="rId76"/>
    <p:sldId id="873" r:id="rId77"/>
    <p:sldId id="874" r:id="rId78"/>
    <p:sldId id="876" r:id="rId79"/>
    <p:sldId id="877" r:id="rId80"/>
    <p:sldId id="846" r:id="rId81"/>
    <p:sldId id="807" r:id="rId82"/>
    <p:sldId id="796" r:id="rId83"/>
    <p:sldId id="752" r:id="rId84"/>
    <p:sldId id="753" r:id="rId85"/>
    <p:sldId id="754" r:id="rId86"/>
    <p:sldId id="755" r:id="rId87"/>
    <p:sldId id="756" r:id="rId88"/>
    <p:sldId id="757" r:id="rId89"/>
    <p:sldId id="758" r:id="rId90"/>
    <p:sldId id="759" r:id="rId91"/>
    <p:sldId id="751" r:id="rId92"/>
    <p:sldId id="762" r:id="rId93"/>
    <p:sldId id="761" r:id="rId94"/>
    <p:sldId id="760" r:id="rId95"/>
    <p:sldId id="763" r:id="rId96"/>
    <p:sldId id="764" r:id="rId97"/>
    <p:sldId id="765" r:id="rId98"/>
    <p:sldId id="792" r:id="rId99"/>
    <p:sldId id="791" r:id="rId100"/>
    <p:sldId id="766" r:id="rId101"/>
    <p:sldId id="767" r:id="rId102"/>
    <p:sldId id="768" r:id="rId103"/>
    <p:sldId id="769" r:id="rId104"/>
    <p:sldId id="775" r:id="rId105"/>
    <p:sldId id="770" r:id="rId106"/>
    <p:sldId id="771" r:id="rId107"/>
    <p:sldId id="772" r:id="rId108"/>
    <p:sldId id="773" r:id="rId109"/>
    <p:sldId id="785" r:id="rId110"/>
    <p:sldId id="774" r:id="rId111"/>
    <p:sldId id="776" r:id="rId112"/>
    <p:sldId id="778" r:id="rId113"/>
    <p:sldId id="779" r:id="rId114"/>
    <p:sldId id="780" r:id="rId115"/>
    <p:sldId id="781" r:id="rId116"/>
    <p:sldId id="783" r:id="rId117"/>
    <p:sldId id="782" r:id="rId118"/>
    <p:sldId id="786" r:id="rId119"/>
    <p:sldId id="789" r:id="rId120"/>
    <p:sldId id="788" r:id="rId121"/>
    <p:sldId id="790" r:id="rId122"/>
    <p:sldId id="798" r:id="rId123"/>
    <p:sldId id="797" r:id="rId124"/>
    <p:sldId id="799" r:id="rId125"/>
    <p:sldId id="784" r:id="rId126"/>
    <p:sldId id="793" r:id="rId127"/>
    <p:sldId id="800" r:id="rId128"/>
    <p:sldId id="803" r:id="rId129"/>
    <p:sldId id="802" r:id="rId130"/>
    <p:sldId id="805" r:id="rId131"/>
    <p:sldId id="787" r:id="rId132"/>
    <p:sldId id="794" r:id="rId133"/>
    <p:sldId id="804" r:id="rId134"/>
    <p:sldId id="795" r:id="rId135"/>
    <p:sldId id="721" r:id="rId1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4087" autoAdjust="0"/>
  </p:normalViewPr>
  <p:slideViewPr>
    <p:cSldViewPr>
      <p:cViewPr varScale="1">
        <p:scale>
          <a:sx n="96" d="100"/>
          <a:sy n="96" d="100"/>
        </p:scale>
        <p:origin x="2238" y="90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82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depen.io/gben/pen/ZGLava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“efficient”.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Smooth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#1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of intended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Detailed Screen by Screen UI Layouts with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Breakdown of Group Member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Screenshot of Project Management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day (9:00 PM)!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12339</TotalTime>
  <Words>2906</Words>
  <Application>Microsoft Office PowerPoint</Application>
  <PresentationFormat>On-screen Show (4:3)</PresentationFormat>
  <Paragraphs>638</Paragraphs>
  <Slides>135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</vt:lpstr>
      <vt:lpstr>Calibri</vt:lpstr>
      <vt:lpstr>Calibri Light</vt:lpstr>
      <vt:lpstr>Courier Final Draft</vt:lpstr>
      <vt:lpstr>Courier New</vt:lpstr>
      <vt:lpstr>Roboto</vt:lpstr>
      <vt:lpstr>Unbranded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1650</cp:revision>
  <cp:lastPrinted>2016-01-30T16:23:56Z</cp:lastPrinted>
  <dcterms:created xsi:type="dcterms:W3CDTF">2015-01-20T17:19:00Z</dcterms:created>
  <dcterms:modified xsi:type="dcterms:W3CDTF">2018-04-18T23:33:43Z</dcterms:modified>
</cp:coreProperties>
</file>